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371" r:id="rId2"/>
    <p:sldId id="277" r:id="rId3"/>
    <p:sldId id="288" r:id="rId4"/>
    <p:sldId id="387" r:id="rId5"/>
    <p:sldId id="313" r:id="rId6"/>
    <p:sldId id="388" r:id="rId7"/>
    <p:sldId id="373" r:id="rId8"/>
    <p:sldId id="374" r:id="rId9"/>
    <p:sldId id="389" r:id="rId10"/>
    <p:sldId id="375" r:id="rId11"/>
    <p:sldId id="390" r:id="rId12"/>
    <p:sldId id="376" r:id="rId13"/>
    <p:sldId id="378" r:id="rId14"/>
    <p:sldId id="401" r:id="rId15"/>
    <p:sldId id="402" r:id="rId16"/>
    <p:sldId id="411" r:id="rId17"/>
    <p:sldId id="414" r:id="rId18"/>
    <p:sldId id="404" r:id="rId19"/>
    <p:sldId id="406" r:id="rId20"/>
    <p:sldId id="405" r:id="rId21"/>
    <p:sldId id="408" r:id="rId22"/>
    <p:sldId id="407" r:id="rId23"/>
    <p:sldId id="409" r:id="rId24"/>
    <p:sldId id="415" r:id="rId25"/>
    <p:sldId id="396" r:id="rId26"/>
    <p:sldId id="397" r:id="rId27"/>
    <p:sldId id="398" r:id="rId28"/>
    <p:sldId id="416" r:id="rId29"/>
    <p:sldId id="412" r:id="rId30"/>
    <p:sldId id="413" r:id="rId31"/>
    <p:sldId id="385" r:id="rId32"/>
    <p:sldId id="333" r:id="rId33"/>
    <p:sldId id="383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93302" autoAdjust="0"/>
  </p:normalViewPr>
  <p:slideViewPr>
    <p:cSldViewPr snapToGrid="0">
      <p:cViewPr varScale="1">
        <p:scale>
          <a:sx n="106" d="100"/>
          <a:sy n="106" d="100"/>
        </p:scale>
        <p:origin x="6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B1686-0224-4D7C-9B75-4F1F7F1B4FBA}" type="datetimeFigureOut">
              <a:rPr lang="fr-FR" smtClean="0"/>
              <a:t>21/02/2021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57F78-2AE0-4212-9C11-3F2E7B404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925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3422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898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339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6375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679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 présentation optimal  de moi </a:t>
            </a:r>
            <a:r>
              <a:rPr lang="fr-FR" dirty="0" err="1"/>
              <a:t>m^me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0129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2454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12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094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165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7642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 présentation optimal  de moi </a:t>
            </a:r>
            <a:r>
              <a:rPr lang="fr-FR" dirty="0" err="1"/>
              <a:t>m^me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392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536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 présentation optimal  de moi </a:t>
            </a:r>
            <a:r>
              <a:rPr lang="fr-FR" dirty="0" err="1"/>
              <a:t>m^me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151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enlever les effets du &lt;a&gt;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284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39942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5175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 présentation optimal  de moi </a:t>
            </a:r>
            <a:r>
              <a:rPr lang="fr-FR" dirty="0" err="1"/>
              <a:t>m^me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642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9599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9121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7338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333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131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</a:t>
            </a:r>
            <a:r>
              <a:rPr lang="fr-F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Permet de décoller l'image est le </a:t>
            </a:r>
            <a:r>
              <a:rPr lang="fr-F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F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*/</a:t>
            </a:r>
            <a:endParaRPr lang="fr-F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131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But de cette rubrique, et de faire une </a:t>
            </a:r>
            <a:r>
              <a:rPr lang="fr-FR" dirty="0" err="1"/>
              <a:t>preview</a:t>
            </a:r>
            <a:r>
              <a:rPr lang="fr-FR" dirty="0"/>
              <a:t> des tableaux virgule et un bouton cliquable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831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.image-globale</a:t>
            </a:r>
            <a:r>
              <a:rPr lang="fr-F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FR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fr-FR" sz="2800" b="0" i="0" u="none" strike="noStrike" baseline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800" b="0" i="0" u="none" strike="noStrike" baseline="0" dirty="0">
                <a:solidFill>
                  <a:srgbClr val="D4D4D4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fr-FR" sz="1800" b="0" i="0" u="none" strike="noStrike" baseline="0" dirty="0">
                <a:solidFill>
                  <a:srgbClr val="FF3860"/>
                </a:solidFill>
                <a:latin typeface="Roboto-Regular"/>
              </a:rPr>
              <a:t> </a:t>
            </a:r>
            <a:r>
              <a:rPr lang="fr-F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fr-FR" sz="1800" b="0" i="0" u="none" strike="noStrike" baseline="0" dirty="0">
                <a:solidFill>
                  <a:srgbClr val="FF3860"/>
                </a:solidFill>
                <a:latin typeface="Roboto-Regular"/>
              </a:rPr>
              <a:t> </a:t>
            </a:r>
            <a:r>
              <a:rPr lang="fr-FR" sz="1800" b="1" i="0" u="none" strike="noStrike" baseline="0" dirty="0">
                <a:solidFill>
                  <a:srgbClr val="363636"/>
                </a:solidFill>
                <a:latin typeface="Roboto-Bold"/>
              </a:rPr>
              <a:t>dont le parent direct 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est un élément </a:t>
            </a:r>
            <a:r>
              <a:rPr lang="fr-F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image-globale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b="0" i="0" u="none" strike="noStrike" baseline="0" dirty="0">
              <a:solidFill>
                <a:srgbClr val="4A4A4A"/>
              </a:solidFill>
              <a:latin typeface="Roboto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50% au centre -200 car le centre de l’image est a gauche est non au centre 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  <a:sym typeface="Wingdings" panose="05000000000000000000" pitchFamily="2" charset="2"/>
              </a:rPr>
              <a:t> on met au centre est un enlève la moitié de l’image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020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Keyframe</a:t>
            </a:r>
            <a:endParaRPr lang="fr-FR" dirty="0"/>
          </a:p>
          <a:p>
            <a:r>
              <a:rPr lang="fr-FR" dirty="0"/>
              <a:t>JS pour clique du bouton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948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43DA9C-D895-41AE-B539-0CED95CD0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38C9D7D-D24D-44DC-AC8D-01C2860C3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9EAB94-20E7-4084-865E-CF7BA75AF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6F259D-E5E5-4073-BEC9-55340F7A4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E1D7E4-2379-4556-B08C-7DDE48A8F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353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C282DF-ABFB-417F-9228-4C4B3F36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4033271-16B4-487E-8941-4F68E4F8D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A53BE6-AE31-49D5-B861-14A080C5C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C6C3DE-98B0-463B-9C67-A6DB5ED17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0F9AC1-874F-4830-B09B-0B556BA7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029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8D9FAC9-F94D-472C-AE24-594CBE045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5D70EDC-E8A8-4ED1-A4F7-EC1C47D9F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86371C-3DE0-4A5F-A8B7-BFF9E74B4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85D198-12C8-4430-9CDF-7D58DE7B8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067DF-6402-464D-86C1-012EF8442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18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368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2961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767049" y="1415144"/>
            <a:ext cx="2657902" cy="2657900"/>
          </a:xfrm>
          <a:custGeom>
            <a:avLst/>
            <a:gdLst>
              <a:gd name="connsiteX0" fmla="*/ 1328951 w 2657902"/>
              <a:gd name="connsiteY0" fmla="*/ 2174679 h 2657900"/>
              <a:gd name="connsiteX1" fmla="*/ 1389369 w 2657902"/>
              <a:gd name="connsiteY1" fmla="*/ 2235097 h 2657900"/>
              <a:gd name="connsiteX2" fmla="*/ 1328951 w 2657902"/>
              <a:gd name="connsiteY2" fmla="*/ 2295515 h 2657900"/>
              <a:gd name="connsiteX3" fmla="*/ 1268533 w 2657902"/>
              <a:gd name="connsiteY3" fmla="*/ 2235097 h 2657900"/>
              <a:gd name="connsiteX4" fmla="*/ 1328951 w 2657902"/>
              <a:gd name="connsiteY4" fmla="*/ 2174679 h 2657900"/>
              <a:gd name="connsiteX5" fmla="*/ 1774553 w 2657902"/>
              <a:gd name="connsiteY5" fmla="*/ 2053735 h 2657900"/>
              <a:gd name="connsiteX6" fmla="*/ 1834322 w 2657902"/>
              <a:gd name="connsiteY6" fmla="*/ 2083498 h 2657900"/>
              <a:gd name="connsiteX7" fmla="*/ 1812173 w 2657902"/>
              <a:gd name="connsiteY7" fmla="*/ 2165943 h 2657900"/>
              <a:gd name="connsiteX8" fmla="*/ 1729728 w 2657902"/>
              <a:gd name="connsiteY8" fmla="*/ 2143793 h 2657900"/>
              <a:gd name="connsiteX9" fmla="*/ 1751754 w 2657902"/>
              <a:gd name="connsiteY9" fmla="*/ 2061349 h 2657900"/>
              <a:gd name="connsiteX10" fmla="*/ 1774553 w 2657902"/>
              <a:gd name="connsiteY10" fmla="*/ 2053735 h 2657900"/>
              <a:gd name="connsiteX11" fmla="*/ 883401 w 2657902"/>
              <a:gd name="connsiteY11" fmla="*/ 2053735 h 2657900"/>
              <a:gd name="connsiteX12" fmla="*/ 906148 w 2657902"/>
              <a:gd name="connsiteY12" fmla="*/ 2061349 h 2657900"/>
              <a:gd name="connsiteX13" fmla="*/ 928174 w 2657902"/>
              <a:gd name="connsiteY13" fmla="*/ 2143793 h 2657900"/>
              <a:gd name="connsiteX14" fmla="*/ 845730 w 2657902"/>
              <a:gd name="connsiteY14" fmla="*/ 2165943 h 2657900"/>
              <a:gd name="connsiteX15" fmla="*/ 823581 w 2657902"/>
              <a:gd name="connsiteY15" fmla="*/ 2083498 h 2657900"/>
              <a:gd name="connsiteX16" fmla="*/ 883401 w 2657902"/>
              <a:gd name="connsiteY16" fmla="*/ 2053735 h 2657900"/>
              <a:gd name="connsiteX17" fmla="*/ 2121102 w 2657902"/>
              <a:gd name="connsiteY17" fmla="*/ 1722042 h 2657900"/>
              <a:gd name="connsiteX18" fmla="*/ 2143795 w 2657902"/>
              <a:gd name="connsiteY18" fmla="*/ 1729727 h 2657900"/>
              <a:gd name="connsiteX19" fmla="*/ 2165944 w 2657902"/>
              <a:gd name="connsiteY19" fmla="*/ 1812171 h 2657900"/>
              <a:gd name="connsiteX20" fmla="*/ 2083500 w 2657902"/>
              <a:gd name="connsiteY20" fmla="*/ 1834320 h 2657900"/>
              <a:gd name="connsiteX21" fmla="*/ 2061351 w 2657902"/>
              <a:gd name="connsiteY21" fmla="*/ 1751753 h 2657900"/>
              <a:gd name="connsiteX22" fmla="*/ 2121102 w 2657902"/>
              <a:gd name="connsiteY22" fmla="*/ 1722042 h 2657900"/>
              <a:gd name="connsiteX23" fmla="*/ 536801 w 2657902"/>
              <a:gd name="connsiteY23" fmla="*/ 1722042 h 2657900"/>
              <a:gd name="connsiteX24" fmla="*/ 596552 w 2657902"/>
              <a:gd name="connsiteY24" fmla="*/ 1751753 h 2657900"/>
              <a:gd name="connsiteX25" fmla="*/ 574402 w 2657902"/>
              <a:gd name="connsiteY25" fmla="*/ 1834320 h 2657900"/>
              <a:gd name="connsiteX26" fmla="*/ 491958 w 2657902"/>
              <a:gd name="connsiteY26" fmla="*/ 1812171 h 2657900"/>
              <a:gd name="connsiteX27" fmla="*/ 514107 w 2657902"/>
              <a:gd name="connsiteY27" fmla="*/ 1729727 h 2657900"/>
              <a:gd name="connsiteX28" fmla="*/ 536801 w 2657902"/>
              <a:gd name="connsiteY28" fmla="*/ 1722042 h 2657900"/>
              <a:gd name="connsiteX29" fmla="*/ 2235099 w 2657902"/>
              <a:gd name="connsiteY29" fmla="*/ 1268532 h 2657900"/>
              <a:gd name="connsiteX30" fmla="*/ 2295517 w 2657902"/>
              <a:gd name="connsiteY30" fmla="*/ 1328950 h 2657900"/>
              <a:gd name="connsiteX31" fmla="*/ 2235099 w 2657902"/>
              <a:gd name="connsiteY31" fmla="*/ 1389368 h 2657900"/>
              <a:gd name="connsiteX32" fmla="*/ 2174681 w 2657902"/>
              <a:gd name="connsiteY32" fmla="*/ 1328950 h 2657900"/>
              <a:gd name="connsiteX33" fmla="*/ 2235099 w 2657902"/>
              <a:gd name="connsiteY33" fmla="*/ 1268532 h 2657900"/>
              <a:gd name="connsiteX34" fmla="*/ 422804 w 2657902"/>
              <a:gd name="connsiteY34" fmla="*/ 1268532 h 2657900"/>
              <a:gd name="connsiteX35" fmla="*/ 483222 w 2657902"/>
              <a:gd name="connsiteY35" fmla="*/ 1328950 h 2657900"/>
              <a:gd name="connsiteX36" fmla="*/ 422804 w 2657902"/>
              <a:gd name="connsiteY36" fmla="*/ 1389368 h 2657900"/>
              <a:gd name="connsiteX37" fmla="*/ 362385 w 2657902"/>
              <a:gd name="connsiteY37" fmla="*/ 1328950 h 2657900"/>
              <a:gd name="connsiteX38" fmla="*/ 422804 w 2657902"/>
              <a:gd name="connsiteY38" fmla="*/ 1268532 h 2657900"/>
              <a:gd name="connsiteX39" fmla="*/ 1328951 w 2657902"/>
              <a:gd name="connsiteY39" fmla="*/ 1208114 h 2657900"/>
              <a:gd name="connsiteX40" fmla="*/ 1208115 w 2657902"/>
              <a:gd name="connsiteY40" fmla="*/ 1328950 h 2657900"/>
              <a:gd name="connsiteX41" fmla="*/ 1328951 w 2657902"/>
              <a:gd name="connsiteY41" fmla="*/ 1449786 h 2657900"/>
              <a:gd name="connsiteX42" fmla="*/ 1449787 w 2657902"/>
              <a:gd name="connsiteY42" fmla="*/ 1328950 h 2657900"/>
              <a:gd name="connsiteX43" fmla="*/ 1328951 w 2657902"/>
              <a:gd name="connsiteY43" fmla="*/ 1208114 h 2657900"/>
              <a:gd name="connsiteX44" fmla="*/ 2106194 w 2657902"/>
              <a:gd name="connsiteY44" fmla="*/ 815914 h 2657900"/>
              <a:gd name="connsiteX45" fmla="*/ 2165944 w 2657902"/>
              <a:gd name="connsiteY45" fmla="*/ 845729 h 2657900"/>
              <a:gd name="connsiteX46" fmla="*/ 2143795 w 2657902"/>
              <a:gd name="connsiteY46" fmla="*/ 928173 h 2657900"/>
              <a:gd name="connsiteX47" fmla="*/ 2061351 w 2657902"/>
              <a:gd name="connsiteY47" fmla="*/ 906147 h 2657900"/>
              <a:gd name="connsiteX48" fmla="*/ 2083500 w 2657902"/>
              <a:gd name="connsiteY48" fmla="*/ 823580 h 2657900"/>
              <a:gd name="connsiteX49" fmla="*/ 2106194 w 2657902"/>
              <a:gd name="connsiteY49" fmla="*/ 815914 h 2657900"/>
              <a:gd name="connsiteX50" fmla="*/ 551657 w 2657902"/>
              <a:gd name="connsiteY50" fmla="*/ 815914 h 2657900"/>
              <a:gd name="connsiteX51" fmla="*/ 574402 w 2657902"/>
              <a:gd name="connsiteY51" fmla="*/ 823580 h 2657900"/>
              <a:gd name="connsiteX52" fmla="*/ 596552 w 2657902"/>
              <a:gd name="connsiteY52" fmla="*/ 906147 h 2657900"/>
              <a:gd name="connsiteX53" fmla="*/ 514107 w 2657902"/>
              <a:gd name="connsiteY53" fmla="*/ 928173 h 2657900"/>
              <a:gd name="connsiteX54" fmla="*/ 491958 w 2657902"/>
              <a:gd name="connsiteY54" fmla="*/ 845729 h 2657900"/>
              <a:gd name="connsiteX55" fmla="*/ 551657 w 2657902"/>
              <a:gd name="connsiteY55" fmla="*/ 815914 h 2657900"/>
              <a:gd name="connsiteX56" fmla="*/ 1789479 w 2657902"/>
              <a:gd name="connsiteY56" fmla="*/ 484344 h 2657900"/>
              <a:gd name="connsiteX57" fmla="*/ 1812173 w 2657902"/>
              <a:gd name="connsiteY57" fmla="*/ 491958 h 2657900"/>
              <a:gd name="connsiteX58" fmla="*/ 1834322 w 2657902"/>
              <a:gd name="connsiteY58" fmla="*/ 574525 h 2657900"/>
              <a:gd name="connsiteX59" fmla="*/ 1751754 w 2657902"/>
              <a:gd name="connsiteY59" fmla="*/ 596551 h 2657900"/>
              <a:gd name="connsiteX60" fmla="*/ 1729728 w 2657902"/>
              <a:gd name="connsiteY60" fmla="*/ 514107 h 2657900"/>
              <a:gd name="connsiteX61" fmla="*/ 1789479 w 2657902"/>
              <a:gd name="connsiteY61" fmla="*/ 484344 h 2657900"/>
              <a:gd name="connsiteX62" fmla="*/ 868475 w 2657902"/>
              <a:gd name="connsiteY62" fmla="*/ 484344 h 2657900"/>
              <a:gd name="connsiteX63" fmla="*/ 928174 w 2657902"/>
              <a:gd name="connsiteY63" fmla="*/ 514107 h 2657900"/>
              <a:gd name="connsiteX64" fmla="*/ 906148 w 2657902"/>
              <a:gd name="connsiteY64" fmla="*/ 596551 h 2657900"/>
              <a:gd name="connsiteX65" fmla="*/ 823581 w 2657902"/>
              <a:gd name="connsiteY65" fmla="*/ 574525 h 2657900"/>
              <a:gd name="connsiteX66" fmla="*/ 845730 w 2657902"/>
              <a:gd name="connsiteY66" fmla="*/ 491958 h 2657900"/>
              <a:gd name="connsiteX67" fmla="*/ 868475 w 2657902"/>
              <a:gd name="connsiteY67" fmla="*/ 484344 h 2657900"/>
              <a:gd name="connsiteX68" fmla="*/ 1328951 w 2657902"/>
              <a:gd name="connsiteY68" fmla="*/ 362385 h 2657900"/>
              <a:gd name="connsiteX69" fmla="*/ 1389369 w 2657902"/>
              <a:gd name="connsiteY69" fmla="*/ 422803 h 2657900"/>
              <a:gd name="connsiteX70" fmla="*/ 1389369 w 2657902"/>
              <a:gd name="connsiteY70" fmla="*/ 1095892 h 2657900"/>
              <a:gd name="connsiteX71" fmla="*/ 1562010 w 2657902"/>
              <a:gd name="connsiteY71" fmla="*/ 1268532 h 2657900"/>
              <a:gd name="connsiteX72" fmla="*/ 1872591 w 2657902"/>
              <a:gd name="connsiteY72" fmla="*/ 1268532 h 2657900"/>
              <a:gd name="connsiteX73" fmla="*/ 1933009 w 2657902"/>
              <a:gd name="connsiteY73" fmla="*/ 1328950 h 2657900"/>
              <a:gd name="connsiteX74" fmla="*/ 1872591 w 2657902"/>
              <a:gd name="connsiteY74" fmla="*/ 1389368 h 2657900"/>
              <a:gd name="connsiteX75" fmla="*/ 1562010 w 2657902"/>
              <a:gd name="connsiteY75" fmla="*/ 1389368 h 2657900"/>
              <a:gd name="connsiteX76" fmla="*/ 1328951 w 2657902"/>
              <a:gd name="connsiteY76" fmla="*/ 1570622 h 2657900"/>
              <a:gd name="connsiteX77" fmla="*/ 1087279 w 2657902"/>
              <a:gd name="connsiteY77" fmla="*/ 1328950 h 2657900"/>
              <a:gd name="connsiteX78" fmla="*/ 1268533 w 2657902"/>
              <a:gd name="connsiteY78" fmla="*/ 1095892 h 2657900"/>
              <a:gd name="connsiteX79" fmla="*/ 1268533 w 2657902"/>
              <a:gd name="connsiteY79" fmla="*/ 422803 h 2657900"/>
              <a:gd name="connsiteX80" fmla="*/ 1328951 w 2657902"/>
              <a:gd name="connsiteY80" fmla="*/ 362385 h 2657900"/>
              <a:gd name="connsiteX81" fmla="*/ 1328951 w 2657902"/>
              <a:gd name="connsiteY81" fmla="*/ 120836 h 2657900"/>
              <a:gd name="connsiteX82" fmla="*/ 120836 w 2657902"/>
              <a:gd name="connsiteY82" fmla="*/ 1328950 h 2657900"/>
              <a:gd name="connsiteX83" fmla="*/ 1328951 w 2657902"/>
              <a:gd name="connsiteY83" fmla="*/ 2537064 h 2657900"/>
              <a:gd name="connsiteX84" fmla="*/ 2537066 w 2657902"/>
              <a:gd name="connsiteY84" fmla="*/ 1328950 h 2657900"/>
              <a:gd name="connsiteX85" fmla="*/ 1328951 w 2657902"/>
              <a:gd name="connsiteY85" fmla="*/ 120836 h 2657900"/>
              <a:gd name="connsiteX86" fmla="*/ 1328951 w 2657902"/>
              <a:gd name="connsiteY86" fmla="*/ 0 h 2657900"/>
              <a:gd name="connsiteX87" fmla="*/ 2657902 w 2657902"/>
              <a:gd name="connsiteY87" fmla="*/ 1328950 h 2657900"/>
              <a:gd name="connsiteX88" fmla="*/ 1328951 w 2657902"/>
              <a:gd name="connsiteY88" fmla="*/ 2657900 h 2657900"/>
              <a:gd name="connsiteX89" fmla="*/ 0 w 2657902"/>
              <a:gd name="connsiteY89" fmla="*/ 1328950 h 2657900"/>
              <a:gd name="connsiteX90" fmla="*/ 1328951 w 2657902"/>
              <a:gd name="connsiteY90" fmla="*/ 0 h 26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57902" h="2657900">
                <a:moveTo>
                  <a:pt x="1328951" y="2174679"/>
                </a:moveTo>
                <a:cubicBezTo>
                  <a:pt x="1362298" y="2174679"/>
                  <a:pt x="1389369" y="2201750"/>
                  <a:pt x="1389369" y="2235097"/>
                </a:cubicBezTo>
                <a:cubicBezTo>
                  <a:pt x="1389369" y="2268444"/>
                  <a:pt x="1362298" y="2295515"/>
                  <a:pt x="1328951" y="2295515"/>
                </a:cubicBezTo>
                <a:cubicBezTo>
                  <a:pt x="1295604" y="2295515"/>
                  <a:pt x="1268533" y="2268444"/>
                  <a:pt x="1268533" y="2235097"/>
                </a:cubicBezTo>
                <a:cubicBezTo>
                  <a:pt x="1268533" y="2201750"/>
                  <a:pt x="1295604" y="2174679"/>
                  <a:pt x="1328951" y="2174679"/>
                </a:cubicBezTo>
                <a:close/>
                <a:moveTo>
                  <a:pt x="1774553" y="2053735"/>
                </a:moveTo>
                <a:cubicBezTo>
                  <a:pt x="1797937" y="2050851"/>
                  <a:pt x="1821770" y="2061811"/>
                  <a:pt x="1834322" y="2083498"/>
                </a:cubicBezTo>
                <a:cubicBezTo>
                  <a:pt x="1850934" y="2112415"/>
                  <a:pt x="1841090" y="2149331"/>
                  <a:pt x="1812173" y="2165943"/>
                </a:cubicBezTo>
                <a:cubicBezTo>
                  <a:pt x="1783379" y="2182677"/>
                  <a:pt x="1746340" y="2172833"/>
                  <a:pt x="1729728" y="2143793"/>
                </a:cubicBezTo>
                <a:cubicBezTo>
                  <a:pt x="1712993" y="2114999"/>
                  <a:pt x="1722837" y="2077961"/>
                  <a:pt x="1751754" y="2061349"/>
                </a:cubicBezTo>
                <a:cubicBezTo>
                  <a:pt x="1759014" y="2057196"/>
                  <a:pt x="1766759" y="2054697"/>
                  <a:pt x="1774553" y="2053735"/>
                </a:cubicBezTo>
                <a:close/>
                <a:moveTo>
                  <a:pt x="883401" y="2053735"/>
                </a:moveTo>
                <a:cubicBezTo>
                  <a:pt x="891189" y="2054697"/>
                  <a:pt x="898919" y="2057196"/>
                  <a:pt x="906148" y="2061349"/>
                </a:cubicBezTo>
                <a:cubicBezTo>
                  <a:pt x="935065" y="2077961"/>
                  <a:pt x="944909" y="2114999"/>
                  <a:pt x="928174" y="2143793"/>
                </a:cubicBezTo>
                <a:cubicBezTo>
                  <a:pt x="911562" y="2172833"/>
                  <a:pt x="874647" y="2182677"/>
                  <a:pt x="845730" y="2165943"/>
                </a:cubicBezTo>
                <a:cubicBezTo>
                  <a:pt x="816813" y="2149331"/>
                  <a:pt x="806969" y="2112415"/>
                  <a:pt x="823581" y="2083498"/>
                </a:cubicBezTo>
                <a:cubicBezTo>
                  <a:pt x="836132" y="2061811"/>
                  <a:pt x="860035" y="2050851"/>
                  <a:pt x="883401" y="2053735"/>
                </a:cubicBezTo>
                <a:close/>
                <a:moveTo>
                  <a:pt x="2121102" y="1722042"/>
                </a:moveTo>
                <a:cubicBezTo>
                  <a:pt x="2128883" y="1723021"/>
                  <a:pt x="2136597" y="1725543"/>
                  <a:pt x="2143795" y="1729727"/>
                </a:cubicBezTo>
                <a:cubicBezTo>
                  <a:pt x="2172712" y="1746339"/>
                  <a:pt x="2182556" y="1783254"/>
                  <a:pt x="2165944" y="1812171"/>
                </a:cubicBezTo>
                <a:cubicBezTo>
                  <a:pt x="2149332" y="1841088"/>
                  <a:pt x="2112294" y="1851055"/>
                  <a:pt x="2083500" y="1834320"/>
                </a:cubicBezTo>
                <a:cubicBezTo>
                  <a:pt x="2054583" y="1817708"/>
                  <a:pt x="2044616" y="1780793"/>
                  <a:pt x="2061351" y="1751753"/>
                </a:cubicBezTo>
                <a:cubicBezTo>
                  <a:pt x="2073810" y="1730065"/>
                  <a:pt x="2097759" y="1719106"/>
                  <a:pt x="2121102" y="1722042"/>
                </a:cubicBezTo>
                <a:close/>
                <a:moveTo>
                  <a:pt x="536801" y="1722042"/>
                </a:moveTo>
                <a:cubicBezTo>
                  <a:pt x="560144" y="1719106"/>
                  <a:pt x="584093" y="1730065"/>
                  <a:pt x="596552" y="1751753"/>
                </a:cubicBezTo>
                <a:cubicBezTo>
                  <a:pt x="613286" y="1780793"/>
                  <a:pt x="603319" y="1817708"/>
                  <a:pt x="574402" y="1834320"/>
                </a:cubicBezTo>
                <a:cubicBezTo>
                  <a:pt x="545485" y="1851055"/>
                  <a:pt x="508570" y="1841088"/>
                  <a:pt x="491958" y="1812171"/>
                </a:cubicBezTo>
                <a:cubicBezTo>
                  <a:pt x="475346" y="1783254"/>
                  <a:pt x="485067" y="1746339"/>
                  <a:pt x="514107" y="1729727"/>
                </a:cubicBezTo>
                <a:cubicBezTo>
                  <a:pt x="521306" y="1725543"/>
                  <a:pt x="529020" y="1723021"/>
                  <a:pt x="536801" y="1722042"/>
                </a:cubicBezTo>
                <a:close/>
                <a:moveTo>
                  <a:pt x="2235099" y="1268532"/>
                </a:moveTo>
                <a:cubicBezTo>
                  <a:pt x="2268323" y="1268532"/>
                  <a:pt x="2295517" y="1295603"/>
                  <a:pt x="2295517" y="1328950"/>
                </a:cubicBezTo>
                <a:cubicBezTo>
                  <a:pt x="2295517" y="1362420"/>
                  <a:pt x="2268323" y="1389368"/>
                  <a:pt x="2235099" y="1389368"/>
                </a:cubicBezTo>
                <a:cubicBezTo>
                  <a:pt x="2201752" y="1389368"/>
                  <a:pt x="2174681" y="1362420"/>
                  <a:pt x="2174681" y="1328950"/>
                </a:cubicBezTo>
                <a:cubicBezTo>
                  <a:pt x="2174681" y="1295603"/>
                  <a:pt x="2201752" y="1268532"/>
                  <a:pt x="2235099" y="1268532"/>
                </a:cubicBezTo>
                <a:close/>
                <a:moveTo>
                  <a:pt x="422804" y="1268532"/>
                </a:moveTo>
                <a:cubicBezTo>
                  <a:pt x="456150" y="1268532"/>
                  <a:pt x="483222" y="1295603"/>
                  <a:pt x="483222" y="1328950"/>
                </a:cubicBezTo>
                <a:cubicBezTo>
                  <a:pt x="483222" y="1362420"/>
                  <a:pt x="456150" y="1389368"/>
                  <a:pt x="422804" y="1389368"/>
                </a:cubicBezTo>
                <a:cubicBezTo>
                  <a:pt x="389580" y="1389368"/>
                  <a:pt x="362385" y="1362420"/>
                  <a:pt x="362385" y="1328950"/>
                </a:cubicBezTo>
                <a:cubicBezTo>
                  <a:pt x="362385" y="1295603"/>
                  <a:pt x="389580" y="1268532"/>
                  <a:pt x="422804" y="1268532"/>
                </a:cubicBezTo>
                <a:close/>
                <a:moveTo>
                  <a:pt x="1328951" y="1208114"/>
                </a:moveTo>
                <a:cubicBezTo>
                  <a:pt x="1262258" y="1208114"/>
                  <a:pt x="1208115" y="1262257"/>
                  <a:pt x="1208115" y="1328950"/>
                </a:cubicBezTo>
                <a:cubicBezTo>
                  <a:pt x="1208115" y="1395644"/>
                  <a:pt x="1262258" y="1449786"/>
                  <a:pt x="1328951" y="1449786"/>
                </a:cubicBezTo>
                <a:cubicBezTo>
                  <a:pt x="1395645" y="1449786"/>
                  <a:pt x="1449787" y="1395644"/>
                  <a:pt x="1449787" y="1328950"/>
                </a:cubicBezTo>
                <a:cubicBezTo>
                  <a:pt x="1449787" y="1262257"/>
                  <a:pt x="1395645" y="1208114"/>
                  <a:pt x="1328951" y="1208114"/>
                </a:cubicBezTo>
                <a:close/>
                <a:moveTo>
                  <a:pt x="2106194" y="815914"/>
                </a:moveTo>
                <a:cubicBezTo>
                  <a:pt x="2129537" y="813013"/>
                  <a:pt x="2153485" y="824041"/>
                  <a:pt x="2165944" y="845729"/>
                </a:cubicBezTo>
                <a:cubicBezTo>
                  <a:pt x="2182556" y="874646"/>
                  <a:pt x="2172712" y="911561"/>
                  <a:pt x="2143795" y="928173"/>
                </a:cubicBezTo>
                <a:cubicBezTo>
                  <a:pt x="2115001" y="944908"/>
                  <a:pt x="2077963" y="935064"/>
                  <a:pt x="2061351" y="906147"/>
                </a:cubicBezTo>
                <a:cubicBezTo>
                  <a:pt x="2044616" y="877230"/>
                  <a:pt x="2054583" y="840315"/>
                  <a:pt x="2083500" y="823580"/>
                </a:cubicBezTo>
                <a:cubicBezTo>
                  <a:pt x="2090699" y="819396"/>
                  <a:pt x="2098412" y="816882"/>
                  <a:pt x="2106194" y="815914"/>
                </a:cubicBezTo>
                <a:close/>
                <a:moveTo>
                  <a:pt x="551657" y="815914"/>
                </a:moveTo>
                <a:cubicBezTo>
                  <a:pt x="559444" y="816882"/>
                  <a:pt x="567173" y="819396"/>
                  <a:pt x="574402" y="823580"/>
                </a:cubicBezTo>
                <a:cubicBezTo>
                  <a:pt x="603319" y="840315"/>
                  <a:pt x="613286" y="877230"/>
                  <a:pt x="596552" y="906147"/>
                </a:cubicBezTo>
                <a:cubicBezTo>
                  <a:pt x="579940" y="935064"/>
                  <a:pt x="542901" y="944908"/>
                  <a:pt x="514107" y="928173"/>
                </a:cubicBezTo>
                <a:cubicBezTo>
                  <a:pt x="485067" y="911561"/>
                  <a:pt x="475346" y="874646"/>
                  <a:pt x="491958" y="845729"/>
                </a:cubicBezTo>
                <a:cubicBezTo>
                  <a:pt x="504417" y="824041"/>
                  <a:pt x="528297" y="813013"/>
                  <a:pt x="551657" y="815914"/>
                </a:cubicBezTo>
                <a:close/>
                <a:moveTo>
                  <a:pt x="1789479" y="484344"/>
                </a:moveTo>
                <a:cubicBezTo>
                  <a:pt x="1797260" y="485305"/>
                  <a:pt x="1804974" y="487805"/>
                  <a:pt x="1812173" y="491958"/>
                </a:cubicBezTo>
                <a:cubicBezTo>
                  <a:pt x="1841090" y="508693"/>
                  <a:pt x="1850934" y="545608"/>
                  <a:pt x="1834322" y="574525"/>
                </a:cubicBezTo>
                <a:cubicBezTo>
                  <a:pt x="1817587" y="603319"/>
                  <a:pt x="1780795" y="613286"/>
                  <a:pt x="1751754" y="596551"/>
                </a:cubicBezTo>
                <a:cubicBezTo>
                  <a:pt x="1722837" y="579939"/>
                  <a:pt x="1712993" y="542901"/>
                  <a:pt x="1729728" y="514107"/>
                </a:cubicBezTo>
                <a:cubicBezTo>
                  <a:pt x="1742187" y="492419"/>
                  <a:pt x="1766136" y="481460"/>
                  <a:pt x="1789479" y="484344"/>
                </a:cubicBezTo>
                <a:close/>
                <a:moveTo>
                  <a:pt x="868475" y="484344"/>
                </a:moveTo>
                <a:cubicBezTo>
                  <a:pt x="891836" y="481460"/>
                  <a:pt x="915715" y="492419"/>
                  <a:pt x="928174" y="514107"/>
                </a:cubicBezTo>
                <a:cubicBezTo>
                  <a:pt x="944909" y="542901"/>
                  <a:pt x="935065" y="579939"/>
                  <a:pt x="906148" y="596551"/>
                </a:cubicBezTo>
                <a:cubicBezTo>
                  <a:pt x="877231" y="613286"/>
                  <a:pt x="840316" y="603319"/>
                  <a:pt x="823581" y="574525"/>
                </a:cubicBezTo>
                <a:cubicBezTo>
                  <a:pt x="806969" y="545608"/>
                  <a:pt x="816813" y="508693"/>
                  <a:pt x="845730" y="491958"/>
                </a:cubicBezTo>
                <a:cubicBezTo>
                  <a:pt x="852959" y="487805"/>
                  <a:pt x="860688" y="485305"/>
                  <a:pt x="868475" y="484344"/>
                </a:cubicBezTo>
                <a:close/>
                <a:moveTo>
                  <a:pt x="1328951" y="362385"/>
                </a:moveTo>
                <a:cubicBezTo>
                  <a:pt x="1362298" y="362385"/>
                  <a:pt x="1389369" y="389579"/>
                  <a:pt x="1389369" y="422803"/>
                </a:cubicBezTo>
                <a:lnTo>
                  <a:pt x="1389369" y="1095892"/>
                </a:lnTo>
                <a:cubicBezTo>
                  <a:pt x="1473905" y="1117795"/>
                  <a:pt x="1539984" y="1184242"/>
                  <a:pt x="1562010" y="1268532"/>
                </a:cubicBezTo>
                <a:lnTo>
                  <a:pt x="1872591" y="1268532"/>
                </a:lnTo>
                <a:cubicBezTo>
                  <a:pt x="1905937" y="1268532"/>
                  <a:pt x="1933009" y="1295603"/>
                  <a:pt x="1933009" y="1328950"/>
                </a:cubicBezTo>
                <a:cubicBezTo>
                  <a:pt x="1933009" y="1362420"/>
                  <a:pt x="1905937" y="1389368"/>
                  <a:pt x="1872591" y="1389368"/>
                </a:cubicBezTo>
                <a:lnTo>
                  <a:pt x="1562010" y="1389368"/>
                </a:lnTo>
                <a:cubicBezTo>
                  <a:pt x="1535185" y="1493469"/>
                  <a:pt x="1441420" y="1570622"/>
                  <a:pt x="1328951" y="1570622"/>
                </a:cubicBezTo>
                <a:cubicBezTo>
                  <a:pt x="1195564" y="1570622"/>
                  <a:pt x="1087279" y="1462460"/>
                  <a:pt x="1087279" y="1328950"/>
                </a:cubicBezTo>
                <a:cubicBezTo>
                  <a:pt x="1087279" y="1216482"/>
                  <a:pt x="1164555" y="1122840"/>
                  <a:pt x="1268533" y="1095892"/>
                </a:cubicBezTo>
                <a:lnTo>
                  <a:pt x="1268533" y="422803"/>
                </a:lnTo>
                <a:cubicBezTo>
                  <a:pt x="1268533" y="389579"/>
                  <a:pt x="1295604" y="362385"/>
                  <a:pt x="1328951" y="362385"/>
                </a:cubicBezTo>
                <a:close/>
                <a:moveTo>
                  <a:pt x="1328951" y="120836"/>
                </a:moveTo>
                <a:cubicBezTo>
                  <a:pt x="661646" y="120836"/>
                  <a:pt x="120836" y="661645"/>
                  <a:pt x="120836" y="1328950"/>
                </a:cubicBezTo>
                <a:cubicBezTo>
                  <a:pt x="120836" y="1996255"/>
                  <a:pt x="661646" y="2537064"/>
                  <a:pt x="1328951" y="2537064"/>
                </a:cubicBezTo>
                <a:cubicBezTo>
                  <a:pt x="1996257" y="2537064"/>
                  <a:pt x="2537066" y="1996255"/>
                  <a:pt x="2537066" y="1328950"/>
                </a:cubicBezTo>
                <a:cubicBezTo>
                  <a:pt x="2537066" y="661645"/>
                  <a:pt x="1996257" y="120836"/>
                  <a:pt x="1328951" y="120836"/>
                </a:cubicBezTo>
                <a:close/>
                <a:moveTo>
                  <a:pt x="1328951" y="0"/>
                </a:moveTo>
                <a:cubicBezTo>
                  <a:pt x="2062827" y="0"/>
                  <a:pt x="2657902" y="595074"/>
                  <a:pt x="2657902" y="1328950"/>
                </a:cubicBezTo>
                <a:cubicBezTo>
                  <a:pt x="2657902" y="2062949"/>
                  <a:pt x="2062827" y="2657900"/>
                  <a:pt x="1328951" y="2657900"/>
                </a:cubicBezTo>
                <a:cubicBezTo>
                  <a:pt x="595075" y="2657900"/>
                  <a:pt x="0" y="2062949"/>
                  <a:pt x="0" y="1328950"/>
                </a:cubicBezTo>
                <a:cubicBezTo>
                  <a:pt x="0" y="595074"/>
                  <a:pt x="595075" y="0"/>
                  <a:pt x="132895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752728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3660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BDDFCE-5FA2-41EC-A385-768463A8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4E6613-1A96-4802-9BD3-E181D59E6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89BFA6-9F12-4C66-B222-E9E9ED9A9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5C1BD-CEDD-470C-B42C-37910893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0BD894-C834-4214-B8D8-C96CB778C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9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329317-7C33-4003-ACBC-BB48E10F1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67F604-F4F4-4A2D-BD48-AA4DBA20E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26925D-A798-455D-AB13-6D463838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D76151-14B2-42A1-AD43-EC432787D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5DA3D4-41E3-4B55-8E55-FB836D1A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9994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388A9-F5A4-43CA-956B-CCAE78D92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7FF680-ABA0-4374-B6E2-EDEE89672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7051960-8EBA-40F0-89EF-9BAA5653E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983610-F331-42C7-9C1E-8B751CDF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41A72A-FC47-44A2-A7DE-99C174DC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DC1DFE-281F-4195-9F29-F687EDB65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97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C0FD8B-88FD-48CD-A0BF-E2654B2F4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3008BB-1045-4316-BA4C-5C751644A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999BBD-59BE-4F4C-BAA0-06FCBC117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33E47F6-C49F-4F19-8393-7A29D375FB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2F02FB-5726-4C67-8A58-707B49CB5C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989BE1B-EC0E-4213-A8C5-B115FF7DF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74E5E4C-3BDC-4E49-B788-1FD1E531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7FA78F-4F7C-40F5-AFA3-497C52603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26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5C95FF-2C92-4EA1-82F0-1FB332669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5D33B37-F89F-4A3C-9201-296C971A4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14F7855-854B-45E6-9A1F-4A7D74879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452057-B75E-44C5-8722-C58660E08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51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FD789B4-1EA3-4FF8-8FE0-9687AF518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5E4901-855A-4EF5-99E5-16CE60225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17016D-CB5E-4E73-B690-1898D7C2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795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A31568-351D-400D-94BB-10473C588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D226B8-02CA-4D84-995F-0A23B504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895FD15-E32E-4ED3-BB77-FC7633165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10CD8A-96F4-44EF-8C39-A203E1D93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7885D3-9216-4C2D-962B-63EA1D59E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A56AA2-0D4E-4099-9D16-2FC6A4CE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325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DC9B20-CBC6-462A-850C-223AA4EB5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CEFE6C5-F293-478A-ADF9-1EC8F71B4D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AEF9D79-5FC4-45BB-8F62-B5544048E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66F209-3436-4A71-9060-4516F7BBC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BD42F4-B72D-473B-BFC6-ED344194C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52E4AE9-0874-4E1A-BB55-A0910AA3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43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80C69F9-83DA-464B-BB0A-F70D5B79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0400EB1-15C8-49B1-986D-DE9BCDE86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A250DF-7B4F-4C59-AA16-478233B975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19639F-6E84-4A12-9D9C-E206878B2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C67668-C222-42AF-A21E-3B425F020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2040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6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hyperlink" Target="index.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index.html" TargetMode="External"/><Relationship Id="rId4" Type="http://schemas.openxmlformats.org/officeDocument/2006/relationships/image" Target="../media/image6.sv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CB4E0828-6693-4422-B727-51ECC070E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183732">
            <a:off x="1290157" y="3179933"/>
            <a:ext cx="3994916" cy="19680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9066" y="1035114"/>
            <a:ext cx="765386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800" dirty="0">
                <a:latin typeface="Titillium Light" charset="0"/>
                <a:ea typeface="Titillium Light" charset="0"/>
                <a:cs typeface="Titillium Light" charset="0"/>
              </a:rPr>
              <a:t>Site Web : Jean Yves Langlois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32602" y="1605432"/>
            <a:ext cx="3726795" cy="201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fr-FR" sz="1600" b="1" spc="200" dirty="0">
                <a:latin typeface="Titillium" charset="0"/>
                <a:ea typeface="Titillium" charset="0"/>
                <a:cs typeface="Titillium" charset="0"/>
              </a:rPr>
              <a:t>Florian </a:t>
            </a:r>
            <a:r>
              <a:rPr lang="fr-FR" sz="1600" b="1" spc="200" dirty="0" err="1">
                <a:latin typeface="Titillium" charset="0"/>
                <a:ea typeface="Titillium" charset="0"/>
                <a:cs typeface="Titillium" charset="0"/>
              </a:rPr>
              <a:t>Havard</a:t>
            </a:r>
            <a:r>
              <a:rPr lang="fr-FR" sz="1600" b="1" spc="200" dirty="0">
                <a:latin typeface="Titillium" charset="0"/>
                <a:ea typeface="Titillium" charset="0"/>
                <a:cs typeface="Titillium" charset="0"/>
              </a:rPr>
              <a:t> et Antoine Gillet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410481DD-7F4D-4648-89DB-135AE4F5A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5675">
            <a:off x="1304002" y="2968204"/>
            <a:ext cx="4132250" cy="3474290"/>
          </a:xfrm>
          <a:prstGeom prst="rect">
            <a:avLst/>
          </a:prstGeom>
        </p:spPr>
      </p:pic>
      <p:cxnSp>
        <p:nvCxnSpPr>
          <p:cNvPr id="12" name="Straight Connector 2">
            <a:extLst>
              <a:ext uri="{FF2B5EF4-FFF2-40B4-BE49-F238E27FC236}">
                <a16:creationId xmlns:a16="http://schemas.microsoft.com/office/drawing/2014/main" id="{3553BF6A-9F22-41AD-8BD2-C7A8DE4044B0}"/>
              </a:ext>
            </a:extLst>
          </p:cNvPr>
          <p:cNvCxnSpPr/>
          <p:nvPr/>
        </p:nvCxnSpPr>
        <p:spPr>
          <a:xfrm>
            <a:off x="5750603" y="1982381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79E8E1FB-8762-4259-8B46-2AF7A595C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52" y="2621263"/>
            <a:ext cx="5851754" cy="407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53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8" y="551095"/>
            <a:ext cx="3358356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/>
              <a:t>Prévisualisation des  Tableaux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Enregistrement d’écran 2">
            <a:hlinkClick r:id="" action="ppaction://media"/>
            <a:extLst>
              <a:ext uri="{FF2B5EF4-FFF2-40B4-BE49-F238E27FC236}">
                <a16:creationId xmlns:a16="http://schemas.microsoft.com/office/drawing/2014/main" id="{9229024D-4579-43C0-9997-1C56330AD16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905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6114" y="2006334"/>
            <a:ext cx="11099765" cy="386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0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/>
              <a:t>Prévisualisation des  Tableaux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endParaRPr lang="fr-FR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85404A0A-D5DE-4649-9901-D4BC53A15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54" y="1539342"/>
            <a:ext cx="4804295" cy="50971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0FD4740-1373-48DC-A9D8-F51F341CB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959" y="1910817"/>
            <a:ext cx="2566988" cy="110762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B7C8751-D983-4F3F-95E5-3225C0A61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6377" y="2381250"/>
            <a:ext cx="2815484" cy="425522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0D16F82-9DD3-4284-B44B-DBC54C8D8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338" y="3943360"/>
            <a:ext cx="1930229" cy="23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24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990035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Définition du style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BB6C18EF-A5ED-4104-9482-BE3D9D60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05" y="1659286"/>
            <a:ext cx="11771790" cy="155429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F35DB8-656F-49F9-906E-C4067FA54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81" y="3834894"/>
            <a:ext cx="6672531" cy="197061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83D995A-E004-4528-9554-5C12F70DD5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4548"/>
          <a:stretch/>
        </p:blipFill>
        <p:spPr>
          <a:xfrm>
            <a:off x="7013316" y="3741924"/>
            <a:ext cx="2409825" cy="12460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E713917-772F-423B-B0CE-7BC5CBD46C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733" b="26814"/>
          <a:stretch/>
        </p:blipFill>
        <p:spPr>
          <a:xfrm>
            <a:off x="9572070" y="3741923"/>
            <a:ext cx="2409825" cy="124605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A0BFB80-6286-4FA5-880E-D39F2A1679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368"/>
          <a:stretch/>
        </p:blipFill>
        <p:spPr>
          <a:xfrm>
            <a:off x="8367157" y="5204148"/>
            <a:ext cx="2409825" cy="83061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B21CB4E-E724-419B-BCD7-F18F5BBFED65}"/>
              </a:ext>
            </a:extLst>
          </p:cNvPr>
          <p:cNvSpPr/>
          <p:nvPr/>
        </p:nvSpPr>
        <p:spPr>
          <a:xfrm>
            <a:off x="7368502" y="4031813"/>
            <a:ext cx="1365368" cy="168174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325BA5-CEE4-449F-A76E-5243CBD451E5}"/>
              </a:ext>
            </a:extLst>
          </p:cNvPr>
          <p:cNvSpPr/>
          <p:nvPr/>
        </p:nvSpPr>
        <p:spPr>
          <a:xfrm>
            <a:off x="136624" y="1659286"/>
            <a:ext cx="11880000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727FF9-63FB-42B0-BED1-4A5E59B8D5B3}"/>
              </a:ext>
            </a:extLst>
          </p:cNvPr>
          <p:cNvSpPr/>
          <p:nvPr/>
        </p:nvSpPr>
        <p:spPr>
          <a:xfrm rot="16200000">
            <a:off x="-453750" y="2372059"/>
            <a:ext cx="1303147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6D0D88-AFD4-4B62-8DE2-9429E0E734E6}"/>
              </a:ext>
            </a:extLst>
          </p:cNvPr>
          <p:cNvSpPr/>
          <p:nvPr/>
        </p:nvSpPr>
        <p:spPr>
          <a:xfrm>
            <a:off x="136820" y="3084833"/>
            <a:ext cx="11880000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E92042-DE11-4B4A-9380-3F6398549723}"/>
              </a:ext>
            </a:extLst>
          </p:cNvPr>
          <p:cNvSpPr/>
          <p:nvPr/>
        </p:nvSpPr>
        <p:spPr>
          <a:xfrm rot="16200000">
            <a:off x="11295501" y="2372060"/>
            <a:ext cx="1303147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902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Compteur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2AF70A1E-A5D4-4B93-BD80-EACC25CC3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96" y="1401477"/>
            <a:ext cx="8866801" cy="166893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7A48765-599A-4A1B-A294-D9FDCD505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35" y="3425308"/>
            <a:ext cx="3467145" cy="309363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8D3764C-CAA8-4C2B-9D11-08794F7C7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54" y="3433915"/>
            <a:ext cx="2067633" cy="11743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86A270C-27AB-47A0-B84A-A745E5776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370" y="3433914"/>
            <a:ext cx="3532989" cy="247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88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Formulaire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A49B22F2-EC0B-4276-B57A-F9B402B47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12"/>
          <a:stretch/>
        </p:blipFill>
        <p:spPr>
          <a:xfrm>
            <a:off x="204343" y="1134842"/>
            <a:ext cx="4620000" cy="542048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708F30-3598-4585-BFF2-8A2F824AB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254" y="877078"/>
            <a:ext cx="4210691" cy="576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35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Formulaire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596E116C-3CE2-4437-8DDA-2F13DABCE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77" y="1265945"/>
            <a:ext cx="2419688" cy="53061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CB5950D-C477-4F5F-8F3F-1FA11A931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92" y="2629727"/>
            <a:ext cx="4667901" cy="378195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3CEA599-F2D6-4D71-B5D6-29F3C829D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142" y="1704785"/>
            <a:ext cx="2257740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1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Media: « </a:t>
            </a:r>
            <a:r>
              <a:rPr lang="fr-FR" sz="3200" b="1" spc="200" dirty="0" err="1">
                <a:latin typeface="Titillium" charset="0"/>
                <a:ea typeface="Titillium" charset="0"/>
                <a:cs typeface="Titillium" charset="0"/>
              </a:rPr>
              <a:t>print</a:t>
            </a: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 »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CCEA6E8-E1C6-48B7-8FF4-65AD55E62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16" y="1070563"/>
            <a:ext cx="3995152" cy="56866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1B447B9-C474-4A7E-93BD-3C14B075B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197" y="1609709"/>
            <a:ext cx="5953956" cy="22863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8A11CD0-8897-43A5-959A-0639691DB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396" y="2828829"/>
            <a:ext cx="2210108" cy="137179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36CD25F-B0EB-4C4C-9BA1-90A396A38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572" y="5248291"/>
            <a:ext cx="1657581" cy="7144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F770CFB-259F-48F5-9CCA-6B781C3E05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153" y="4200620"/>
            <a:ext cx="2276793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60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760053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Pages du site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226363"/>
            <a:ext cx="2678334" cy="565019"/>
            <a:chOff x="1790700" y="2395895"/>
            <a:chExt cx="2678334" cy="565019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Index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226363"/>
            <a:ext cx="2678334" cy="565019"/>
            <a:chOff x="1790700" y="2395895"/>
            <a:chExt cx="2678334" cy="565019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Qui suis-je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226363"/>
            <a:ext cx="2678334" cy="565019"/>
            <a:chOff x="1790700" y="2395895"/>
            <a:chExt cx="2678334" cy="565019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Gravures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3913648"/>
            <a:ext cx="2678334" cy="565019"/>
            <a:chOff x="1790700" y="2395895"/>
            <a:chExt cx="2678334" cy="565019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Peintures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2017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268615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Sommaire (de la page)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A1F62C0F-1CD7-4145-AE15-41A71B13C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59" r="92500" b="52327"/>
          <a:stretch/>
        </p:blipFill>
        <p:spPr>
          <a:xfrm>
            <a:off x="0" y="2380597"/>
            <a:ext cx="2697749" cy="29787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590CF12-B102-41ED-8348-9EF3737C3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543" y="2050450"/>
            <a:ext cx="5582429" cy="363905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F1492BA-147C-4C01-A2A8-E97982923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1465" y="1945661"/>
            <a:ext cx="2857899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2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268615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Fond de page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endParaRPr lang="fr-FR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4B1B1AAD-511E-4BFE-9EF2-B323BA265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885" y="2423928"/>
            <a:ext cx="2724530" cy="263879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35A2454-FCCD-491A-BA52-FA5EE9FA6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35" y="1332729"/>
            <a:ext cx="7373379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4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1601386"/>
            <a:ext cx="2476035" cy="973777"/>
            <a:chOff x="6096000" y="1553630"/>
            <a:chExt cx="2476035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1279774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sujet choisi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989867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4378348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508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268615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Présentation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A8C05712-16D5-4A4A-86D5-3E1347C75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0474"/>
            <a:ext cx="12192000" cy="38213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E6D2979-2B1C-4802-9158-0C18E50FB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9601" y="5115740"/>
            <a:ext cx="1952898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31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60198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Expositions et Ouvrages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507F455C-6D79-4E3A-91F2-5E0DB7965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97" y="1434264"/>
            <a:ext cx="10949080" cy="448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20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60198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Expositions et Ouvrages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56EADC7D-E1BF-442F-8798-8D80FF3B8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76" y="1875932"/>
            <a:ext cx="5315692" cy="353426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31374D9-F3CF-4129-BF0F-3AA2A1C08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174" y="2090590"/>
            <a:ext cx="3057952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40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460198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Expositions et Ouvrages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1A441AA2-EC32-4C61-A14A-E2C5CFFE6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157" y="1889512"/>
            <a:ext cx="2162477" cy="2000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64778EC-881B-4D72-93B1-382BAAF9C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569" y="4602897"/>
            <a:ext cx="6668431" cy="2286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D791241-3E0E-4D78-BD70-20463C2DD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963" y="5802021"/>
            <a:ext cx="2276793" cy="83831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296BE14-71F4-4244-9975-76E80A920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3657" y="2867071"/>
            <a:ext cx="3429479" cy="600159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36838F8-FE9D-41CE-B014-8B8A6A29A01B}"/>
              </a:ext>
            </a:extLst>
          </p:cNvPr>
          <p:cNvCxnSpPr/>
          <p:nvPr/>
        </p:nvCxnSpPr>
        <p:spPr>
          <a:xfrm>
            <a:off x="0" y="390525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0379FFB2-764C-49B1-9977-606B507A0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443" y="2198011"/>
            <a:ext cx="7621064" cy="28579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860018C-8984-4EED-8EF2-F26AEC4454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734" t="81035" r="61172" b="14568"/>
          <a:stretch/>
        </p:blipFill>
        <p:spPr>
          <a:xfrm>
            <a:off x="180443" y="5204943"/>
            <a:ext cx="7769520" cy="48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40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760053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Pages du site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226363"/>
            <a:ext cx="2678334" cy="565019"/>
            <a:chOff x="1790700" y="2395895"/>
            <a:chExt cx="2678334" cy="565019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Index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226363"/>
            <a:ext cx="2678334" cy="565019"/>
            <a:chOff x="1790700" y="2395895"/>
            <a:chExt cx="2678334" cy="565019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Qui suis-je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226363"/>
            <a:ext cx="2678334" cy="565019"/>
            <a:chOff x="1790700" y="2395895"/>
            <a:chExt cx="2678334" cy="565019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Gravures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3913648"/>
            <a:ext cx="2678334" cy="565019"/>
            <a:chOff x="1790700" y="2395895"/>
            <a:chExt cx="2678334" cy="565019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Peintures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7948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627990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/>
              <a:t>Choix : Peinture ou gravure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D2865DD2-BA23-4F3E-960B-D94259FF3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82" y="3518133"/>
            <a:ext cx="5476541" cy="1669782"/>
          </a:xfrm>
          <a:prstGeom prst="rect">
            <a:avLst/>
          </a:prstGeom>
        </p:spPr>
      </p:pic>
      <p:pic>
        <p:nvPicPr>
          <p:cNvPr id="11" name="Enregistrement d’écran 10">
            <a:hlinkClick r:id="" action="ppaction://media"/>
            <a:extLst>
              <a:ext uri="{FF2B5EF4-FFF2-40B4-BE49-F238E27FC236}">
                <a16:creationId xmlns:a16="http://schemas.microsoft.com/office/drawing/2014/main" id="{2288F5BD-CD10-474C-B5E7-910990AC26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70085"/>
            <a:ext cx="12192000" cy="5905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08A4944-0195-4537-B908-CA6EA61A8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428" y="2502168"/>
            <a:ext cx="2226145" cy="145411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F88866F-7AF0-439C-8AA7-656AD02D06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3079983"/>
            <a:ext cx="2514600" cy="8763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1AEF2FF-3C21-45F7-BE22-81E751AB6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1554" y="4597366"/>
            <a:ext cx="2305196" cy="210696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C153933-5888-4F7A-A3E9-E6A69C7921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0555" y="4597365"/>
            <a:ext cx="2286894" cy="2106961"/>
          </a:xfrm>
          <a:prstGeom prst="rect">
            <a:avLst/>
          </a:prstGeom>
        </p:spPr>
      </p:pic>
      <p:sp>
        <p:nvSpPr>
          <p:cNvPr id="23" name="TextBox 6">
            <a:extLst>
              <a:ext uri="{FF2B5EF4-FFF2-40B4-BE49-F238E27FC236}">
                <a16:creationId xmlns:a16="http://schemas.microsoft.com/office/drawing/2014/main" id="{88AFBEB9-6877-41B9-8E2E-2E140411A3DB}"/>
              </a:ext>
            </a:extLst>
          </p:cNvPr>
          <p:cNvSpPr txBox="1"/>
          <p:nvPr/>
        </p:nvSpPr>
        <p:spPr>
          <a:xfrm>
            <a:off x="5981554" y="4445913"/>
            <a:ext cx="686791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1200" b="1" spc="200" dirty="0">
                <a:latin typeface="Titillium" charset="0"/>
                <a:ea typeface="Titillium" charset="0"/>
                <a:cs typeface="Titillium" charset="0"/>
              </a:rPr>
              <a:t>Gravure</a:t>
            </a: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534249E0-B05A-449C-BD1C-A8FE55BC159D}"/>
              </a:ext>
            </a:extLst>
          </p:cNvPr>
          <p:cNvSpPr txBox="1"/>
          <p:nvPr/>
        </p:nvSpPr>
        <p:spPr>
          <a:xfrm>
            <a:off x="8600555" y="4445913"/>
            <a:ext cx="747769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1200" b="1" spc="200" dirty="0">
                <a:latin typeface="Titillium" charset="0"/>
                <a:ea typeface="Titillium" charset="0"/>
                <a:cs typeface="Titillium" charset="0"/>
              </a:rPr>
              <a:t>Peinture</a:t>
            </a:r>
          </a:p>
        </p:txBody>
      </p:sp>
    </p:spTree>
    <p:extLst>
      <p:ext uri="{BB962C8B-B14F-4D97-AF65-F5344CB8AC3E}">
        <p14:creationId xmlns:p14="http://schemas.microsoft.com/office/powerpoint/2010/main" val="17134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Gravures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F65B24F-D84C-438A-B8DB-1350B8BD0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2081733"/>
            <a:ext cx="7404819" cy="312844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A3D6725-8BD0-4A1B-A4D3-03F4AA25E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269" y="1947465"/>
            <a:ext cx="3518335" cy="3407396"/>
          </a:xfrm>
          <a:prstGeom prst="rect">
            <a:avLst/>
          </a:prstGeom>
        </p:spPr>
      </p:pic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E893B5F5-10D5-47DB-8241-E74712870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527912"/>
              </p:ext>
            </p:extLst>
          </p:nvPr>
        </p:nvGraphicFramePr>
        <p:xfrm>
          <a:off x="1360202" y="2316986"/>
          <a:ext cx="6365988" cy="27693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497">
                  <a:extLst>
                    <a:ext uri="{9D8B030D-6E8A-4147-A177-3AD203B41FA5}">
                      <a16:colId xmlns:a16="http://schemas.microsoft.com/office/drawing/2014/main" val="3886689781"/>
                    </a:ext>
                  </a:extLst>
                </a:gridCol>
                <a:gridCol w="1591497">
                  <a:extLst>
                    <a:ext uri="{9D8B030D-6E8A-4147-A177-3AD203B41FA5}">
                      <a16:colId xmlns:a16="http://schemas.microsoft.com/office/drawing/2014/main" val="3026897593"/>
                    </a:ext>
                  </a:extLst>
                </a:gridCol>
                <a:gridCol w="1591497">
                  <a:extLst>
                    <a:ext uri="{9D8B030D-6E8A-4147-A177-3AD203B41FA5}">
                      <a16:colId xmlns:a16="http://schemas.microsoft.com/office/drawing/2014/main" val="355066689"/>
                    </a:ext>
                  </a:extLst>
                </a:gridCol>
                <a:gridCol w="1591497">
                  <a:extLst>
                    <a:ext uri="{9D8B030D-6E8A-4147-A177-3AD203B41FA5}">
                      <a16:colId xmlns:a16="http://schemas.microsoft.com/office/drawing/2014/main" val="2236023495"/>
                    </a:ext>
                  </a:extLst>
                </a:gridCol>
              </a:tblGrid>
              <a:tr h="923121">
                <a:tc row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239920"/>
                  </a:ext>
                </a:extLst>
              </a:tr>
              <a:tr h="923121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435151"/>
                  </a:ext>
                </a:extLst>
              </a:tr>
              <a:tr h="92312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306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207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Gravures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177641D4-BC12-45A8-9F0D-D59E338A8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910" y="1985565"/>
            <a:ext cx="4034435" cy="370509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F9667C8-422B-4F40-AC51-DD264D18A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19" y="1983216"/>
            <a:ext cx="3300092" cy="319603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CA5C2BC-D23F-4A1F-B31B-64058AE18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837" y="1983216"/>
            <a:ext cx="2822814" cy="108179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F8245F6-ED4F-4B8A-9A68-6FFA38AE2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837" y="3223122"/>
            <a:ext cx="2822797" cy="224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01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760053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Pages du site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226363"/>
            <a:ext cx="2678334" cy="565019"/>
            <a:chOff x="1790700" y="2395895"/>
            <a:chExt cx="2678334" cy="565019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Index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226363"/>
            <a:ext cx="2678334" cy="565019"/>
            <a:chOff x="1790700" y="2395895"/>
            <a:chExt cx="2678334" cy="565019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Qui suis-je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226363"/>
            <a:ext cx="2678334" cy="565019"/>
            <a:chOff x="1790700" y="2395895"/>
            <a:chExt cx="2678334" cy="565019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Gravures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3913648"/>
            <a:ext cx="2678334" cy="565019"/>
            <a:chOff x="1790700" y="2395895"/>
            <a:chExt cx="2678334" cy="565019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Peintures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168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Peintures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5FD6567B-9C01-4180-AF09-45134FB39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2" t="1218" b="-1"/>
          <a:stretch/>
        </p:blipFill>
        <p:spPr>
          <a:xfrm>
            <a:off x="219076" y="1857375"/>
            <a:ext cx="4643765" cy="363236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227552-BEC1-4B7F-9148-4D8563935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839" y="1952625"/>
            <a:ext cx="6932161" cy="386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25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3181257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Un site sur Jean Yves Langlois</a:t>
            </a:r>
          </a:p>
        </p:txBody>
      </p:sp>
      <p:cxnSp>
        <p:nvCxnSpPr>
          <p:cNvPr id="5" name="Straight Connector 2">
            <a:extLst>
              <a:ext uri="{FF2B5EF4-FFF2-40B4-BE49-F238E27FC236}">
                <a16:creationId xmlns:a16="http://schemas.microsoft.com/office/drawing/2014/main" id="{F030E973-5050-4792-BFF5-FEB5DF1D8444}"/>
              </a:ext>
            </a:extLst>
          </p:cNvPr>
          <p:cNvCxnSpPr>
            <a:cxnSpLocks/>
          </p:cNvCxnSpPr>
          <p:nvPr/>
        </p:nvCxnSpPr>
        <p:spPr>
          <a:xfrm>
            <a:off x="3724018" y="3020310"/>
            <a:ext cx="0" cy="81738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782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Peintures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80FD6F0E-2CDA-47E4-90C0-0180AB30C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92"/>
          <a:stretch/>
        </p:blipFill>
        <p:spPr>
          <a:xfrm>
            <a:off x="6986244" y="1523999"/>
            <a:ext cx="4744112" cy="4714443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2BD72292-E734-4FAD-B337-94B3ECF61CF5}"/>
              </a:ext>
            </a:extLst>
          </p:cNvPr>
          <p:cNvGrpSpPr/>
          <p:nvPr/>
        </p:nvGrpSpPr>
        <p:grpSpPr>
          <a:xfrm>
            <a:off x="642645" y="2371181"/>
            <a:ext cx="4563112" cy="3020078"/>
            <a:chOff x="461644" y="1828680"/>
            <a:chExt cx="4563112" cy="3020078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E6D1E79F-079A-4530-A520-80F0EFDFC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1644" y="1828680"/>
              <a:ext cx="4563112" cy="1714739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2358FF2-4EDB-43B6-BE21-1C1E51D1C4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815" b="78041"/>
            <a:stretch/>
          </p:blipFill>
          <p:spPr>
            <a:xfrm>
              <a:off x="461644" y="3543419"/>
              <a:ext cx="4563112" cy="1305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9771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761778"/>
            <a:ext cx="1993274" cy="973777"/>
            <a:chOff x="6096000" y="1553630"/>
            <a:chExt cx="1993274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797013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projet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150259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3538740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0617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0" y="4371259"/>
            <a:ext cx="12192000" cy="65341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fr-FR" sz="4400" spc="600" dirty="0">
                <a:latin typeface="Titillium Light" charset="0"/>
              </a:rPr>
              <a:t>Le site</a:t>
            </a:r>
            <a:endParaRPr lang="fr-FR" sz="4400" spc="6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790702" y="5164962"/>
            <a:ext cx="861060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endParaRPr lang="fr-FR" sz="1600" spc="300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FE7E6E0-B207-4E40-B7B5-9479DB548FAF}"/>
              </a:ext>
            </a:extLst>
          </p:cNvPr>
          <p:cNvGrpSpPr/>
          <p:nvPr/>
        </p:nvGrpSpPr>
        <p:grpSpPr>
          <a:xfrm>
            <a:off x="5115343" y="1811534"/>
            <a:ext cx="1961314" cy="1953849"/>
            <a:chOff x="5115343" y="1811534"/>
            <a:chExt cx="1961314" cy="1953849"/>
          </a:xfrm>
        </p:grpSpPr>
        <p:sp>
          <p:nvSpPr>
            <p:cNvPr id="17" name="AutoShape 2">
              <a:extLst>
                <a:ext uri="{FF2B5EF4-FFF2-40B4-BE49-F238E27FC236}">
                  <a16:creationId xmlns:a16="http://schemas.microsoft.com/office/drawing/2014/main" id="{D0532050-FD87-4C27-81BC-9EBFC835F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343" y="1811534"/>
              <a:ext cx="1961314" cy="1953849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 lang="fr-FR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329B85D2-C138-4E72-BB9B-347DBA191C6F}"/>
                </a:ext>
              </a:extLst>
            </p:cNvPr>
            <p:cNvGrpSpPr/>
            <p:nvPr/>
          </p:nvGrpSpPr>
          <p:grpSpPr>
            <a:xfrm>
              <a:off x="5667497" y="2279825"/>
              <a:ext cx="988984" cy="1017265"/>
              <a:chOff x="9164424" y="2142241"/>
              <a:chExt cx="988984" cy="1017265"/>
            </a:xfrm>
          </p:grpSpPr>
          <p:pic>
            <p:nvPicPr>
              <p:cNvPr id="8" name="Graphique 7" descr="Jouer contour">
                <a:extLst>
                  <a:ext uri="{FF2B5EF4-FFF2-40B4-BE49-F238E27FC236}">
                    <a16:creationId xmlns:a16="http://schemas.microsoft.com/office/drawing/2014/main" id="{3DA4B4AF-776F-4938-B677-5308EC34EE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239008" y="22451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" name="Graphique 5" descr="Jouer avec un remplissage uni">
                <a:hlinkClick r:id="rId4" action="ppaction://hlinkfile"/>
                <a:extLst>
                  <a:ext uri="{FF2B5EF4-FFF2-40B4-BE49-F238E27FC236}">
                    <a16:creationId xmlns:a16="http://schemas.microsoft.com/office/drawing/2014/main" id="{7C6F766B-AA0A-4CA2-AD00-F7E64C3A3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164424" y="2142241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07964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99000">
                <a:schemeClr val="accent2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5" name="Rectangle 24"/>
          <p:cNvSpPr/>
          <p:nvPr/>
        </p:nvSpPr>
        <p:spPr>
          <a:xfrm>
            <a:off x="2064470" y="2865458"/>
            <a:ext cx="8063060" cy="112708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400" spc="600" dirty="0">
                <a:latin typeface="Titillium" charset="0"/>
                <a:ea typeface="Titillium" charset="0"/>
                <a:cs typeface="Titillium" charset="0"/>
              </a:rPr>
              <a:t>Avez-vous des questions? </a:t>
            </a:r>
          </a:p>
        </p:txBody>
      </p:sp>
    </p:spTree>
    <p:extLst>
      <p:ext uri="{BB962C8B-B14F-4D97-AF65-F5344CB8AC3E}">
        <p14:creationId xmlns:p14="http://schemas.microsoft.com/office/powerpoint/2010/main" val="25882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1601386"/>
            <a:ext cx="2476035" cy="973777"/>
            <a:chOff x="6096000" y="1553630"/>
            <a:chExt cx="2476035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1279774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sujet choisi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989867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4378348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1904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760053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Pages du site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226363"/>
            <a:ext cx="2678334" cy="565019"/>
            <a:chOff x="1790700" y="2395895"/>
            <a:chExt cx="2678334" cy="565019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Index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226363"/>
            <a:ext cx="2678334" cy="565019"/>
            <a:chOff x="1790700" y="2395895"/>
            <a:chExt cx="2678334" cy="565019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Qui suis-je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226363"/>
            <a:ext cx="2678334" cy="565019"/>
            <a:chOff x="1790700" y="2395895"/>
            <a:chExt cx="2678334" cy="565019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Gravures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3913648"/>
            <a:ext cx="2678334" cy="565019"/>
            <a:chOff x="1790700" y="2395895"/>
            <a:chExt cx="2678334" cy="565019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Peintures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253867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Haut</a:t>
            </a:r>
            <a:r>
              <a:rPr lang="fr-FR" b="1" spc="200" dirty="0"/>
              <a:t> de page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878E7E0-8E21-4B77-8B8F-22773DD4A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355" y="2369679"/>
            <a:ext cx="5861574" cy="211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8" y="551095"/>
            <a:ext cx="216226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Fond vidéo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DA340E3-4F7C-4292-9804-2982563F4487}"/>
              </a:ext>
            </a:extLst>
          </p:cNvPr>
          <p:cNvGrpSpPr/>
          <p:nvPr/>
        </p:nvGrpSpPr>
        <p:grpSpPr>
          <a:xfrm>
            <a:off x="3124649" y="4707760"/>
            <a:ext cx="1125659" cy="1121375"/>
            <a:chOff x="5115343" y="1811534"/>
            <a:chExt cx="1961314" cy="1953849"/>
          </a:xfrm>
        </p:grpSpPr>
        <p:sp>
          <p:nvSpPr>
            <p:cNvPr id="10" name="AutoShape 2">
              <a:extLst>
                <a:ext uri="{FF2B5EF4-FFF2-40B4-BE49-F238E27FC236}">
                  <a16:creationId xmlns:a16="http://schemas.microsoft.com/office/drawing/2014/main" id="{D4F65CCA-8C0E-404C-836B-BFB1E31F9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343" y="1811534"/>
              <a:ext cx="1961314" cy="1953849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 lang="fr-FR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D8D2D36F-B083-4BCF-8301-55A0EAA68997}"/>
                </a:ext>
              </a:extLst>
            </p:cNvPr>
            <p:cNvGrpSpPr/>
            <p:nvPr/>
          </p:nvGrpSpPr>
          <p:grpSpPr>
            <a:xfrm>
              <a:off x="5667497" y="2279825"/>
              <a:ext cx="988984" cy="1017265"/>
              <a:chOff x="9164424" y="2142241"/>
              <a:chExt cx="988984" cy="1017265"/>
            </a:xfrm>
          </p:grpSpPr>
          <p:pic>
            <p:nvPicPr>
              <p:cNvPr id="14" name="Graphique 13" descr="Jouer contour">
                <a:extLst>
                  <a:ext uri="{FF2B5EF4-FFF2-40B4-BE49-F238E27FC236}">
                    <a16:creationId xmlns:a16="http://schemas.microsoft.com/office/drawing/2014/main" id="{9540B95B-67F5-4E68-BEF4-81B010EAE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39008" y="22451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que 14" descr="Jouer avec un remplissage uni">
                <a:hlinkClick r:id="rId5" action="ppaction://hlinkfile"/>
                <a:extLst>
                  <a:ext uri="{FF2B5EF4-FFF2-40B4-BE49-F238E27FC236}">
                    <a16:creationId xmlns:a16="http://schemas.microsoft.com/office/drawing/2014/main" id="{E0424F1F-48C0-4300-874B-C949EA858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64424" y="2142241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D3146B9E-6FD1-4713-A6A2-D7A62755D9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379" y="2007202"/>
            <a:ext cx="10045663" cy="203213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C4FC952-6AF0-4EA9-87E7-FBC80D935E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0452" y="4480769"/>
            <a:ext cx="2932590" cy="157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10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682309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Barre de sommaire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829F584-7FE0-4E43-BA42-784655041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975"/>
            <a:ext cx="12192000" cy="6548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B5424D0-ED34-43A7-8948-735438448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86" y="2505075"/>
            <a:ext cx="6324600" cy="18478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1A7EC5A-03BC-48D3-9C37-0285B45FB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188" y="2505075"/>
            <a:ext cx="3481992" cy="330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17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A propos de Lui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D8F5AB91-E181-466B-B65A-A29B839F89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0"/>
          <a:stretch/>
        </p:blipFill>
        <p:spPr>
          <a:xfrm>
            <a:off x="88776" y="1441620"/>
            <a:ext cx="6942431" cy="252669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0464EEE-566A-4DE7-B983-55F5FE35D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7" y="4303167"/>
            <a:ext cx="7217300" cy="148292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7399200-B77E-4D66-A071-4E673F309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188" y="1645258"/>
            <a:ext cx="1706430" cy="101171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A5E15F6-B80D-4DCA-83D9-439E59744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2618" y="1632233"/>
            <a:ext cx="1837288" cy="10046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A0CC072-2A60-44E4-8CD8-847E5C55F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6188" y="2933858"/>
            <a:ext cx="1562715" cy="83667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C983A1-4C3C-4C76-973A-199FBA4443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6864" y="2976585"/>
            <a:ext cx="2036995" cy="79394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C56003B-54C2-47C0-887E-9EEFF831609A}"/>
              </a:ext>
            </a:extLst>
          </p:cNvPr>
          <p:cNvSpPr/>
          <p:nvPr/>
        </p:nvSpPr>
        <p:spPr>
          <a:xfrm>
            <a:off x="336550" y="4419600"/>
            <a:ext cx="2057400" cy="15875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D906D2-52B2-4BAE-A2D7-7C49C8AD9203}"/>
              </a:ext>
            </a:extLst>
          </p:cNvPr>
          <p:cNvSpPr/>
          <p:nvPr/>
        </p:nvSpPr>
        <p:spPr>
          <a:xfrm>
            <a:off x="152400" y="1530350"/>
            <a:ext cx="1479550" cy="15875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F03FA8-B191-47E1-9EC4-E54E3AABDB1F}"/>
              </a:ext>
            </a:extLst>
          </p:cNvPr>
          <p:cNvSpPr/>
          <p:nvPr/>
        </p:nvSpPr>
        <p:spPr>
          <a:xfrm flipV="1">
            <a:off x="9492352" y="1579214"/>
            <a:ext cx="1695990" cy="105767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93AEBE13-7554-4039-BA17-7A1772D404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2350" y="2911595"/>
            <a:ext cx="2497116" cy="85893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16FEA03-1847-404F-BC3C-B660A28B5412}"/>
              </a:ext>
            </a:extLst>
          </p:cNvPr>
          <p:cNvSpPr/>
          <p:nvPr/>
        </p:nvSpPr>
        <p:spPr>
          <a:xfrm>
            <a:off x="234950" y="1909412"/>
            <a:ext cx="1327150" cy="992537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06051C-FF71-44FE-A71E-A53DFA7F7216}"/>
              </a:ext>
            </a:extLst>
          </p:cNvPr>
          <p:cNvSpPr/>
          <p:nvPr/>
        </p:nvSpPr>
        <p:spPr>
          <a:xfrm>
            <a:off x="1145406" y="4577921"/>
            <a:ext cx="4310514" cy="15875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D307C2-75D0-405D-B1B3-204D7C2F7397}"/>
              </a:ext>
            </a:extLst>
          </p:cNvPr>
          <p:cNvSpPr/>
          <p:nvPr/>
        </p:nvSpPr>
        <p:spPr>
          <a:xfrm>
            <a:off x="9492351" y="2843343"/>
            <a:ext cx="2464697" cy="927189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8470A46-CCF4-4148-AFA5-DC3A6126D643}"/>
              </a:ext>
            </a:extLst>
          </p:cNvPr>
          <p:cNvSpPr/>
          <p:nvPr/>
        </p:nvSpPr>
        <p:spPr>
          <a:xfrm>
            <a:off x="9651999" y="3349625"/>
            <a:ext cx="2263775" cy="15875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62ED413-2B46-4E4F-A120-8AC969A162A9}"/>
              </a:ext>
            </a:extLst>
          </p:cNvPr>
          <p:cNvSpPr/>
          <p:nvPr/>
        </p:nvSpPr>
        <p:spPr>
          <a:xfrm>
            <a:off x="1562100" y="1909413"/>
            <a:ext cx="101600" cy="110029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7B3FA2-AF9E-43BD-B6D9-FCB03AE986FD}"/>
              </a:ext>
            </a:extLst>
          </p:cNvPr>
          <p:cNvSpPr/>
          <p:nvPr/>
        </p:nvSpPr>
        <p:spPr>
          <a:xfrm rot="16200000">
            <a:off x="847727" y="2295329"/>
            <a:ext cx="101600" cy="132714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D4EE63-A655-45A4-BF18-BD6745239B1A}"/>
              </a:ext>
            </a:extLst>
          </p:cNvPr>
          <p:cNvSpPr/>
          <p:nvPr/>
        </p:nvSpPr>
        <p:spPr>
          <a:xfrm>
            <a:off x="336551" y="4577921"/>
            <a:ext cx="808856" cy="15875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1C0B3E0-540B-44D5-A1AA-32AD9EB4A735}"/>
              </a:ext>
            </a:extLst>
          </p:cNvPr>
          <p:cNvSpPr/>
          <p:nvPr/>
        </p:nvSpPr>
        <p:spPr>
          <a:xfrm>
            <a:off x="5455919" y="4580667"/>
            <a:ext cx="1850157" cy="15875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D7C5D7-7509-454E-A720-60DDEE9FF560}"/>
              </a:ext>
            </a:extLst>
          </p:cNvPr>
          <p:cNvSpPr/>
          <p:nvPr/>
        </p:nvSpPr>
        <p:spPr>
          <a:xfrm>
            <a:off x="337720" y="4736241"/>
            <a:ext cx="3980280" cy="33528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1D2AAD-E077-4CF7-953B-E01A881D54A6}"/>
              </a:ext>
            </a:extLst>
          </p:cNvPr>
          <p:cNvSpPr/>
          <p:nvPr/>
        </p:nvSpPr>
        <p:spPr>
          <a:xfrm>
            <a:off x="1663699" y="1906666"/>
            <a:ext cx="5367507" cy="1522333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60E6CB-E902-4EAD-90ED-096D8F8D927E}"/>
              </a:ext>
            </a:extLst>
          </p:cNvPr>
          <p:cNvSpPr/>
          <p:nvPr/>
        </p:nvSpPr>
        <p:spPr>
          <a:xfrm>
            <a:off x="88775" y="3009704"/>
            <a:ext cx="1574923" cy="41929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B79F492-C16E-4AEC-B85F-95DFAFE65328}"/>
              </a:ext>
            </a:extLst>
          </p:cNvPr>
          <p:cNvSpPr/>
          <p:nvPr/>
        </p:nvSpPr>
        <p:spPr>
          <a:xfrm>
            <a:off x="88773" y="1903258"/>
            <a:ext cx="152525" cy="110029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8D38782E-5B33-4D44-92AE-2BC5A657697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4865"/>
          <a:stretch/>
        </p:blipFill>
        <p:spPr>
          <a:xfrm>
            <a:off x="7686707" y="4047415"/>
            <a:ext cx="1524785" cy="836675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AFA276C9-F2B9-4C2B-8DF0-556EC542B12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9941"/>
          <a:stretch/>
        </p:blipFill>
        <p:spPr>
          <a:xfrm>
            <a:off x="9536864" y="4058707"/>
            <a:ext cx="1830925" cy="72994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072958E-C5DE-4F39-928F-6DCC611CE47C}"/>
              </a:ext>
            </a:extLst>
          </p:cNvPr>
          <p:cNvSpPr/>
          <p:nvPr/>
        </p:nvSpPr>
        <p:spPr>
          <a:xfrm>
            <a:off x="7863673" y="4474848"/>
            <a:ext cx="1285090" cy="158750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BC6410-7261-4F04-92D0-F4A189F59A4A}"/>
              </a:ext>
            </a:extLst>
          </p:cNvPr>
          <p:cNvSpPr/>
          <p:nvPr/>
        </p:nvSpPr>
        <p:spPr>
          <a:xfrm>
            <a:off x="1663698" y="2111426"/>
            <a:ext cx="5367507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272DDA-2BAA-413B-8057-E5A4A971309B}"/>
              </a:ext>
            </a:extLst>
          </p:cNvPr>
          <p:cNvSpPr/>
          <p:nvPr/>
        </p:nvSpPr>
        <p:spPr>
          <a:xfrm>
            <a:off x="1663697" y="2361354"/>
            <a:ext cx="5367507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FD69FF-E1AF-440E-9F87-3B295784D792}"/>
              </a:ext>
            </a:extLst>
          </p:cNvPr>
          <p:cNvSpPr/>
          <p:nvPr/>
        </p:nvSpPr>
        <p:spPr>
          <a:xfrm>
            <a:off x="1665619" y="2616353"/>
            <a:ext cx="536558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3F502B-3FD9-4508-8AD9-7A8F00BDDC63}"/>
              </a:ext>
            </a:extLst>
          </p:cNvPr>
          <p:cNvSpPr/>
          <p:nvPr/>
        </p:nvSpPr>
        <p:spPr>
          <a:xfrm>
            <a:off x="1665618" y="2866281"/>
            <a:ext cx="536558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5202C9-3336-4AFA-98C8-08D05B130E4B}"/>
              </a:ext>
            </a:extLst>
          </p:cNvPr>
          <p:cNvSpPr/>
          <p:nvPr/>
        </p:nvSpPr>
        <p:spPr>
          <a:xfrm>
            <a:off x="86859" y="3103185"/>
            <a:ext cx="694434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1B07A9B-9AC0-47B0-B6EF-E0487586EBAB}"/>
              </a:ext>
            </a:extLst>
          </p:cNvPr>
          <p:cNvSpPr/>
          <p:nvPr/>
        </p:nvSpPr>
        <p:spPr>
          <a:xfrm>
            <a:off x="9712208" y="4306674"/>
            <a:ext cx="1365368" cy="168174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5823922-2071-4890-87EC-6F2316E1839D}"/>
              </a:ext>
            </a:extLst>
          </p:cNvPr>
          <p:cNvSpPr/>
          <p:nvPr/>
        </p:nvSpPr>
        <p:spPr>
          <a:xfrm>
            <a:off x="1783556" y="1953105"/>
            <a:ext cx="78582" cy="155988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D4523FF1-B619-41A6-B86A-1D484C708F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6706" y="5003839"/>
            <a:ext cx="2133929" cy="1196935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19AA644F-F2AF-4F7E-A723-49F1ECA196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93283" y="5035357"/>
            <a:ext cx="1574506" cy="995452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156BEF09-D752-4FEC-97E9-D546527F7F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6706" y="6274530"/>
            <a:ext cx="2014981" cy="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448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 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405</Words>
  <Application>Microsoft Office PowerPoint</Application>
  <PresentationFormat>Grand écran</PresentationFormat>
  <Paragraphs>157</Paragraphs>
  <Slides>33</Slides>
  <Notes>27</Notes>
  <HiddenSlides>0</HiddenSlides>
  <MMClips>2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Roboto-Bold</vt:lpstr>
      <vt:lpstr>Roboto-Regular</vt:lpstr>
      <vt:lpstr>Titillium</vt:lpstr>
      <vt:lpstr>Titillium Light</vt:lpstr>
      <vt:lpstr>Thème Office</vt:lpstr>
      <vt:lpstr>Présentation PowerPoint</vt:lpstr>
      <vt:lpstr>Présentation PowerPoint</vt:lpstr>
      <vt:lpstr>Un site sur Jean Yves Langlois</vt:lpstr>
      <vt:lpstr>Présentation PowerPoint</vt:lpstr>
      <vt:lpstr>Pages du site</vt:lpstr>
      <vt:lpstr>Haut de page</vt:lpstr>
      <vt:lpstr>Fond vidéo</vt:lpstr>
      <vt:lpstr>Barre de sommaire</vt:lpstr>
      <vt:lpstr>A propos de Lui</vt:lpstr>
      <vt:lpstr>Prévisualisation des  Tableaux</vt:lpstr>
      <vt:lpstr>Prévisualisation des  Tableaux</vt:lpstr>
      <vt:lpstr>Définition du style</vt:lpstr>
      <vt:lpstr>Compteur</vt:lpstr>
      <vt:lpstr>Formulaire</vt:lpstr>
      <vt:lpstr>Formulaire</vt:lpstr>
      <vt:lpstr>Media: « print »</vt:lpstr>
      <vt:lpstr>Pages du site</vt:lpstr>
      <vt:lpstr>Sommaire (de la page)</vt:lpstr>
      <vt:lpstr>Fond de page</vt:lpstr>
      <vt:lpstr>Présentation</vt:lpstr>
      <vt:lpstr>Expositions et Ouvrages</vt:lpstr>
      <vt:lpstr>Expositions et Ouvrages</vt:lpstr>
      <vt:lpstr>Expositions et Ouvrages</vt:lpstr>
      <vt:lpstr>Pages du site</vt:lpstr>
      <vt:lpstr>Choix : Peinture ou gravure</vt:lpstr>
      <vt:lpstr>Gravures</vt:lpstr>
      <vt:lpstr>Gravures</vt:lpstr>
      <vt:lpstr>Pages du site</vt:lpstr>
      <vt:lpstr>Peintures</vt:lpstr>
      <vt:lpstr>Peintures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Antoine Gillet</dc:creator>
  <cp:lastModifiedBy>Antoine Gillet</cp:lastModifiedBy>
  <cp:revision>93</cp:revision>
  <dcterms:created xsi:type="dcterms:W3CDTF">2020-12-16T09:41:13Z</dcterms:created>
  <dcterms:modified xsi:type="dcterms:W3CDTF">2021-02-21T15:57:48Z</dcterms:modified>
</cp:coreProperties>
</file>